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7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E64BB-A1EF-4781-A966-972A9C4B41B3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2B97-A117-4DAC-997E-175D90E677C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157236-DB2B-4D34-82BD-11BEBA4EFA38}" type="datetimeFigureOut">
              <a:rPr lang="tr-TR" smtClean="0"/>
              <a:pPr/>
              <a:t>7.3.2018</a:t>
            </a:fld>
            <a:endParaRPr lang="tr-TR" dirty="0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470F57-52B2-4947-88EF-290E6507053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458200" cy="1860968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Meslek </a:t>
            </a:r>
            <a:r>
              <a:rPr lang="tr-TR" dirty="0" err="1" smtClean="0">
                <a:solidFill>
                  <a:srgbClr val="0070C0"/>
                </a:solidFill>
              </a:rPr>
              <a:t>lİsesİ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ÖğrencİLERİ</a:t>
            </a:r>
            <a:r>
              <a:rPr lang="tr-TR" dirty="0" smtClean="0">
                <a:solidFill>
                  <a:srgbClr val="0070C0"/>
                </a:solidFill>
              </a:rPr>
              <a:t> AİLELERLE BULUŞUYOR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dmin\Desktop\proje sunum\IMG-2018030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714356"/>
            <a:ext cx="8046155" cy="5365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dmin\Desktop\proje sunum\IMG-20180306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642918"/>
            <a:ext cx="8046155" cy="5437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admin\Desktop\proje sunum\IMG-2018020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870330" cy="5437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C:\Users\admin\Desktop\proje sunum\IMG-20180206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88" cy="5580083"/>
          </a:xfrm>
          <a:prstGeom prst="rect">
            <a:avLst/>
          </a:prstGeom>
          <a:noFill/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500702"/>
            <a:ext cx="8686800" cy="1079489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Erkek öğrencilerimiz evdeki ufak tamir işleri ,kömür poşetleme gibi işlerle yaşlılarımızın duasını aldılar.</a:t>
            </a:r>
            <a:endParaRPr lang="tr-TR" dirty="0"/>
          </a:p>
        </p:txBody>
      </p:sp>
      <p:pic>
        <p:nvPicPr>
          <p:cNvPr id="3074" name="Picture 2" descr="C:\Users\admin\Desktop\proje sunum\IMG-20180206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admin\Desktop\proje sunum\IMG-20180206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dmin\Desktop\proje sunum\IMG-20180206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580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dmin\Desktop\proje sunum\IMG-20180206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89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dmin\Desktop\proje sunum\IMG-20180206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6" cy="60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786454"/>
            <a:ext cx="8686800" cy="57942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Yaptığımız küçük yardımlarla çok büyük dualar aldık.</a:t>
            </a:r>
            <a:endParaRPr lang="tr-TR" dirty="0"/>
          </a:p>
        </p:txBody>
      </p:sp>
      <p:pic>
        <p:nvPicPr>
          <p:cNvPr id="8194" name="Picture 2" descr="C:\Users\admin\Desktop\proje sunum\IMG-20180206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53480" cy="618651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000108"/>
            <a:ext cx="8543924" cy="45259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dirty="0" smtClean="0">
                <a:solidFill>
                  <a:srgbClr val="450759"/>
                </a:solidFill>
                <a:latin typeface="+mj-lt"/>
                <a:cs typeface="Consolas" pitchFamily="49" charset="0"/>
              </a:rPr>
              <a:t>       Mesleki ve Teknik Eğitim Genel Müdürlüğüne bağlı okul ve kurumlarda öğrenim gören öğrencilerin ;sahip oldukları milli,manevi,ahlaki,insani ve kültürel değerleri geliştirmeleri ,yardımlaşma,kardeşlik,merhamet,vicdan,birlik ve beraberlik duygularının pekiştirilmesi amacıyla</a:t>
            </a:r>
          </a:p>
          <a:p>
            <a:pPr algn="ctr">
              <a:buNone/>
            </a:pPr>
            <a:r>
              <a:rPr lang="tr-TR" dirty="0" smtClean="0">
                <a:solidFill>
                  <a:srgbClr val="450759"/>
                </a:solidFill>
                <a:latin typeface="+mj-lt"/>
                <a:cs typeface="Consolas" pitchFamily="49" charset="0"/>
              </a:rPr>
              <a:t>   “Meslek Lisesi Öğrencileri Ailelerimizle Buluşuyor Projesi’’okul olarak severek katıldı</a:t>
            </a:r>
            <a:r>
              <a:rPr lang="tr-TR" dirty="0" smtClean="0">
                <a:solidFill>
                  <a:srgbClr val="002060"/>
                </a:solidFill>
                <a:latin typeface="+mj-lt"/>
                <a:cs typeface="Consolas" pitchFamily="49" charset="0"/>
              </a:rPr>
              <a:t>k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429264"/>
            <a:ext cx="8686800" cy="100805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Ailelerin yaşadığı tecrübelerden hayat dersi çıkarmaya çalıştık.</a:t>
            </a:r>
            <a:endParaRPr lang="tr-TR" dirty="0"/>
          </a:p>
        </p:txBody>
      </p:sp>
      <p:pic>
        <p:nvPicPr>
          <p:cNvPr id="9218" name="Picture 2" descr="C:\Users\admin\Desktop\proje sunum\IMG-20180306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507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143512"/>
            <a:ext cx="8686800" cy="1365241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Gençlerimiz yaptıkları küçük yardımlarla yardımlaşma ve dayanışmanın ne kadar önemli olduğunu anladılar.Ailelerin yüzündeki gülümseme bizim en büyük kazancımız oldu.</a:t>
            </a:r>
            <a:endParaRPr lang="tr-TR" dirty="0"/>
          </a:p>
        </p:txBody>
      </p:sp>
      <p:pic>
        <p:nvPicPr>
          <p:cNvPr id="10242" name="Picture 2" descr="C:\Users\admin\Desktop\proje sunum\IMG-20180206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admin\Desktop\proje sunum\IMG-20180306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5286388"/>
            <a:ext cx="8686800" cy="1008051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İlk olarak Cumayeri Sosyal Yardımlaşma ve Dayanışma Vakfını ziyaret ettik.Buradaki sosyal hizmet uzmanlarıyla ortaklaşa olarak aileleri belirledik.</a:t>
            </a:r>
            <a:endParaRPr lang="tr-TR" dirty="0"/>
          </a:p>
        </p:txBody>
      </p:sp>
      <p:pic>
        <p:nvPicPr>
          <p:cNvPr id="4" name="Picture 2" descr="C:\Users\admin\Desktop\proje sunum\IMG-20180206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500702"/>
            <a:ext cx="8686800" cy="86517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Ziyaret öncesi sosyal hizmet uzmanı arkadaşlarımızın uzman görüşlerini dikkate alarak çalışmalara başladık.</a:t>
            </a:r>
            <a:endParaRPr lang="tr-TR" dirty="0"/>
          </a:p>
        </p:txBody>
      </p:sp>
      <p:pic>
        <p:nvPicPr>
          <p:cNvPr id="1026" name="Picture 2" descr="C:\Users\admin\Desktop\proje sunum\IMG-20180306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286676" cy="507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357826"/>
            <a:ext cx="8686800" cy="1150927"/>
          </a:xfrm>
        </p:spPr>
        <p:txBody>
          <a:bodyPr/>
          <a:lstStyle/>
          <a:p>
            <a:r>
              <a:rPr lang="tr-TR" dirty="0" smtClean="0"/>
              <a:t>Gittiğimiz aileler bizleri sevgi ve özlem ile karşıladılar.</a:t>
            </a:r>
            <a:endParaRPr lang="tr-TR" dirty="0"/>
          </a:p>
        </p:txBody>
      </p:sp>
      <p:pic>
        <p:nvPicPr>
          <p:cNvPr id="2050" name="Picture 2" descr="C:\Users\admin\Desktop\proje sunum\IMG-20180206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1530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572140"/>
            <a:ext cx="8686800" cy="86517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Ellerini öptük gönüllerini aldık.Geçmiş yaşantılarını anılarını dinledik.Hayata dair nasihatler aldık.</a:t>
            </a:r>
            <a:endParaRPr lang="tr-TR" dirty="0"/>
          </a:p>
        </p:txBody>
      </p:sp>
      <p:pic>
        <p:nvPicPr>
          <p:cNvPr id="3074" name="Picture 2" descr="C:\Users\admin\Desktop\proje sunum\IMG-20180306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143800" cy="5214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357826"/>
            <a:ext cx="8686800" cy="1079489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Bizleri Türk misafirperverliğine yaraşır şekilde ağırlamaya çalıştılar.Kız öğrencilerimiz bizlere çay yaptı.</a:t>
            </a:r>
            <a:endParaRPr lang="tr-TR" dirty="0"/>
          </a:p>
        </p:txBody>
      </p:sp>
      <p:pic>
        <p:nvPicPr>
          <p:cNvPr id="4098" name="Picture 2" descr="C:\Users\admin\Desktop\proje sunum\IMG-20180306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438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572140"/>
            <a:ext cx="8686800" cy="722299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Ailelerimizin yaşlı olduğu ve yapamadığı ufak tefek işlerde yardımcı olduk.</a:t>
            </a:r>
          </a:p>
        </p:txBody>
      </p:sp>
      <p:pic>
        <p:nvPicPr>
          <p:cNvPr id="5122" name="Picture 2" descr="C:\Users\admin\Desktop\proje sunum\IMG-20180206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8674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dmin\Desktop\proje sunum\IMG-20180306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2" cy="545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173</Words>
  <Application>Microsoft Office PowerPoint</Application>
  <PresentationFormat>Ekran Gösterisi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Gezinti</vt:lpstr>
      <vt:lpstr>Meslek lİsesİ ÖğrencİLERİ AİLELERLE BULUŞUYOR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admin</cp:lastModifiedBy>
  <cp:revision>29</cp:revision>
  <dcterms:created xsi:type="dcterms:W3CDTF">2018-03-07T07:47:07Z</dcterms:created>
  <dcterms:modified xsi:type="dcterms:W3CDTF">2018-03-07T19:11:42Z</dcterms:modified>
</cp:coreProperties>
</file>